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69" d="100"/>
          <a:sy n="69" d="100"/>
        </p:scale>
        <p:origin x="1416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A4CB33-914F-4AAA-A20E-F3D28518D78C}" type="datetimeFigureOut">
              <a:rPr lang="en-US" smtClean="0"/>
              <a:t>7/30/2025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F7735E-372B-4E07-8B90-471DF1BCB48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267060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7735E-372B-4E07-8B90-471DF1BCB48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39652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F7735E-372B-4E07-8B90-471DF1BCB48F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73364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59F30E-86FE-4AE0-9568-0A6DB6F00DBE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31549C6-AD83-4BC6-86D0-FB3043CDEDA5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009A4-76F3-460C-BEE9-53A9D6802B4D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55E6B4-84AB-4E4E-9550-F70726D05DD7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BE2A30-30D4-471C-A470-3D3E6F94038B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A34F88-A777-4BAB-9ECB-AACAFD7F4112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D25ABB-30D5-459F-B71B-E19FBBF3D3B0}" type="datetime1">
              <a:rPr lang="en-US" smtClean="0"/>
              <a:t>7/30/2025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F498055-053A-40FE-BFF8-5D487C7B8FE4}" type="datetime1">
              <a:rPr lang="en-US" smtClean="0"/>
              <a:t>7/30/2025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186F0-1744-49D9-8EE3-F217B83D24F9}" type="datetime1">
              <a:rPr lang="en-US" smtClean="0"/>
              <a:t>7/30/2025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27F9F74-239C-44F7-A732-E9C8F07F4AD6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26D3B9-62F9-4D6D-95F1-FAB876996048}" type="datetime1">
              <a:rPr lang="en-US" smtClean="0"/>
              <a:t>7/30/2025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2BAEF3D-740E-49E5-B76D-6027696E7649}" type="datetime1">
              <a:rPr lang="en-US" smtClean="0"/>
              <a:t>7/30/2025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29146" y="351125"/>
            <a:ext cx="7772400" cy="1470025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6</a:t>
            </a:r>
            <a:r>
              <a:rPr lang="en-US" sz="2800" b="1" baseline="30000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th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 International </a:t>
            </a:r>
            <a:r>
              <a:rPr lang="en-US" sz="2800" b="1" dirty="0">
                <a:solidFill>
                  <a:schemeClr val="tx2">
                    <a:lumMod val="60000"/>
                    <a:lumOff val="40000"/>
                  </a:schemeClr>
                </a:solidFill>
              </a:rPr>
              <a:t>Conference on Advances in Computer Engineering and Communication Systems (</a:t>
            </a:r>
            <a:r>
              <a:rPr lang="en-US" sz="2800" b="1" dirty="0" smtClean="0">
                <a:solidFill>
                  <a:schemeClr val="tx2">
                    <a:lumMod val="60000"/>
                    <a:lumOff val="40000"/>
                  </a:schemeClr>
                </a:solidFill>
              </a:rPr>
              <a:t>ICACECS-2025)</a:t>
            </a:r>
            <a:endParaRPr sz="2800" dirty="0">
              <a:solidFill>
                <a:schemeClr val="tx2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434936"/>
            <a:ext cx="6400800" cy="3106882"/>
          </a:xfrm>
        </p:spPr>
        <p:txBody>
          <a:bodyPr>
            <a:normAutofit fontScale="77500" lnSpcReduction="20000"/>
          </a:bodyPr>
          <a:lstStyle/>
          <a:p>
            <a:r>
              <a:rPr dirty="0"/>
              <a:t>Paper Title Here</a:t>
            </a:r>
          </a:p>
          <a:p>
            <a:r>
              <a:rPr dirty="0"/>
              <a:t>Author(s): Your Name(s)</a:t>
            </a:r>
          </a:p>
          <a:p>
            <a:r>
              <a:rPr dirty="0"/>
              <a:t>Affiliation(s): Your Institution</a:t>
            </a:r>
          </a:p>
          <a:p>
            <a:endParaRPr lang="en-US" dirty="0" smtClean="0"/>
          </a:p>
          <a:p>
            <a:endParaRPr lang="en-US" dirty="0"/>
          </a:p>
          <a:p>
            <a:r>
              <a:rPr lang="en-US" dirty="0" smtClean="0"/>
              <a:t> 6</a:t>
            </a:r>
            <a:r>
              <a:rPr lang="en-US" baseline="30000" dirty="0" smtClean="0"/>
              <a:t>th</a:t>
            </a:r>
            <a:r>
              <a:rPr lang="en-US" dirty="0" smtClean="0"/>
              <a:t> – 8</a:t>
            </a:r>
            <a:r>
              <a:rPr lang="en-US" baseline="30000" dirty="0" smtClean="0"/>
              <a:t>th</a:t>
            </a:r>
            <a:r>
              <a:rPr lang="en-US" dirty="0" smtClean="0"/>
              <a:t> </a:t>
            </a:r>
            <a:r>
              <a:rPr dirty="0" smtClean="0"/>
              <a:t>August </a:t>
            </a:r>
            <a:r>
              <a:rPr dirty="0"/>
              <a:t>2025</a:t>
            </a:r>
          </a:p>
          <a:p>
            <a:r>
              <a:rPr dirty="0" smtClean="0"/>
              <a:t>VNR</a:t>
            </a:r>
            <a:r>
              <a:rPr lang="en-US" dirty="0" smtClean="0"/>
              <a:t> </a:t>
            </a:r>
            <a:r>
              <a:rPr dirty="0" err="1" smtClean="0"/>
              <a:t>V</a:t>
            </a:r>
            <a:r>
              <a:rPr lang="en-US" dirty="0" err="1" smtClean="0"/>
              <a:t>ignana</a:t>
            </a:r>
            <a:r>
              <a:rPr lang="en-US" dirty="0" smtClean="0"/>
              <a:t> </a:t>
            </a:r>
            <a:r>
              <a:rPr dirty="0" err="1" smtClean="0"/>
              <a:t>J</a:t>
            </a:r>
            <a:r>
              <a:rPr lang="en-US" dirty="0" err="1" smtClean="0"/>
              <a:t>yothi</a:t>
            </a:r>
            <a:r>
              <a:rPr lang="en-US" dirty="0" smtClean="0"/>
              <a:t> Institute of Engineering and Technology</a:t>
            </a:r>
            <a:r>
              <a:rPr dirty="0" smtClean="0"/>
              <a:t>, </a:t>
            </a:r>
            <a:r>
              <a:rPr dirty="0"/>
              <a:t>Hyderabad</a:t>
            </a:r>
          </a:p>
        </p:txBody>
      </p:sp>
      <p:pic>
        <p:nvPicPr>
          <p:cNvPr id="1026" name="Picture 2" descr="VNRVJIETOfficial (@vnrvjiethyd) / X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6411" y="193963"/>
            <a:ext cx="1451552" cy="145155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Conclusion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Summary of findings</a:t>
            </a:r>
          </a:p>
          <a:p>
            <a:r>
              <a:t>Contributions revisited</a:t>
            </a:r>
          </a:p>
          <a:p>
            <a:r>
              <a:t>Impact and future implications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10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Future Work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Potential improvements</a:t>
            </a:r>
          </a:p>
          <a:p>
            <a:r>
              <a:t>Scope for further research or development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11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References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Important references (IEEE/APA format)</a:t>
            </a:r>
          </a:p>
          <a:p>
            <a:pPr marL="0" indent="0">
              <a:buNone/>
            </a:pPr>
            <a:endParaRPr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12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Introduction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Background and motivation</a:t>
            </a:r>
          </a:p>
          <a:p>
            <a:r>
              <a:rPr dirty="0"/>
              <a:t>Problem statement or research gap</a:t>
            </a:r>
          </a:p>
          <a:p>
            <a:r>
              <a:rPr dirty="0"/>
              <a:t>Importance of the research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ICACECS-2025 @ VNRVJIET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2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Key research objectives</a:t>
            </a:r>
          </a:p>
          <a:p>
            <a:r>
              <a:t>Research questions or hypotheses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3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Literature Review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Existing methods or approaches</a:t>
            </a:r>
          </a:p>
          <a:p>
            <a:r>
              <a:t>Key references or studies</a:t>
            </a:r>
          </a:p>
          <a:p>
            <a:r>
              <a:t>Limitations in previous work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4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Methodology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Techniques, models, or algorithms used</a:t>
            </a:r>
          </a:p>
          <a:p>
            <a:r>
              <a:t>Experimental design / Framework / System architecture</a:t>
            </a:r>
          </a:p>
          <a:p>
            <a:r>
              <a:t>Tools, technologies, or datasets used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5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dirty="0">
                <a:solidFill>
                  <a:schemeClr val="accent1"/>
                </a:solidFill>
              </a:rPr>
              <a:t>Proposed Work / Novel Contribution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Block diagram / architecture / workflow</a:t>
            </a:r>
          </a:p>
          <a:p>
            <a:r>
              <a:t>Key contributions of the paper</a:t>
            </a:r>
          </a:p>
          <a:p>
            <a:r>
              <a:t>How it differs from existing work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6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Implementation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/>
          </a:p>
          <a:p>
            <a:r>
              <a:t>Description of the implementation process</a:t>
            </a:r>
          </a:p>
          <a:p>
            <a:r>
              <a:t>Software, hardware, platforms used</a:t>
            </a:r>
          </a:p>
          <a:p>
            <a:r>
              <a:t>Screenshots, diagrams, or code flow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7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Results and Analysis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dirty="0" smtClean="0"/>
              <a:t>Tables</a:t>
            </a:r>
            <a:r>
              <a:rPr dirty="0"/>
              <a:t>, graphs, charts, or performance metrics</a:t>
            </a:r>
          </a:p>
          <a:p>
            <a:r>
              <a:rPr dirty="0"/>
              <a:t>Comparative analysis</a:t>
            </a:r>
          </a:p>
          <a:p>
            <a:r>
              <a:rPr dirty="0"/>
              <a:t>Statistical or graphical interpretation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8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46929"/>
            <a:ext cx="8229600" cy="1143000"/>
          </a:xfrm>
        </p:spPr>
        <p:txBody>
          <a:bodyPr/>
          <a:lstStyle/>
          <a:p>
            <a:r>
              <a:rPr dirty="0">
                <a:solidFill>
                  <a:schemeClr val="accent1"/>
                </a:solidFill>
              </a:rPr>
              <a:t>Discussion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dirty="0"/>
          </a:p>
          <a:p>
            <a:r>
              <a:rPr dirty="0"/>
              <a:t>Inferences from the results</a:t>
            </a:r>
          </a:p>
          <a:p>
            <a:r>
              <a:rPr dirty="0"/>
              <a:t>Strengths and limitations</a:t>
            </a:r>
          </a:p>
          <a:p>
            <a:r>
              <a:rPr dirty="0"/>
              <a:t>Significance of findings</a:t>
            </a: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smtClean="0"/>
              <a:t>ICACECS-2025 @ VNRVJIET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9</a:t>
            </a:fld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244</Words>
  <Application>Microsoft Office PowerPoint</Application>
  <PresentationFormat>On-screen Show (4:3)</PresentationFormat>
  <Paragraphs>82</Paragraphs>
  <Slides>12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5" baseType="lpstr">
      <vt:lpstr>Arial</vt:lpstr>
      <vt:lpstr>Calibri</vt:lpstr>
      <vt:lpstr>Office Theme</vt:lpstr>
      <vt:lpstr>6th International Conference on Advances in Computer Engineering and Communication Systems (ICACECS-2025)</vt:lpstr>
      <vt:lpstr>Introduction</vt:lpstr>
      <vt:lpstr>Objectives</vt:lpstr>
      <vt:lpstr>Literature Review</vt:lpstr>
      <vt:lpstr>Methodology</vt:lpstr>
      <vt:lpstr>Proposed Work / Novel Contribution</vt:lpstr>
      <vt:lpstr>Implementation</vt:lpstr>
      <vt:lpstr>Results and Analysis</vt:lpstr>
      <vt:lpstr>Discussion</vt:lpstr>
      <vt:lpstr>Conclusion</vt:lpstr>
      <vt:lpstr>Future Work</vt:lpstr>
      <vt:lpstr>References</vt:lpstr>
    </vt:vector>
  </TitlesOfParts>
  <Manager/>
  <Company/>
  <LinksUpToDate>false</LinksUpToDate>
  <SharedDoc>false</SharedDoc>
  <HyperlinkBase/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6th International Conference on Advances in Computer Engineering and Communication Systems (ICACECS-2025)</dc:title>
  <dc:subject/>
  <dc:creator/>
  <cp:keywords/>
  <dc:description>generated using python-pptx</dc:description>
  <cp:lastModifiedBy>Microsoft account</cp:lastModifiedBy>
  <cp:revision>7</cp:revision>
  <dcterms:created xsi:type="dcterms:W3CDTF">2013-01-27T09:14:16Z</dcterms:created>
  <dcterms:modified xsi:type="dcterms:W3CDTF">2025-07-30T07:17:16Z</dcterms:modified>
  <cp:category/>
</cp:coreProperties>
</file>